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82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Established Systems, Legacy Systems, and Technical Debt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00836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presentation by:					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Elmer Masters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32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CALI</a:t>
            </a:r>
          </a:p>
          <a:p>
            <a:pPr algn="r">
              <a:lnSpc>
                <a:spcPct val="100000"/>
              </a:lnSpc>
            </a:pPr>
            <a:r>
              <a:rPr lang="en-US" sz="32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John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Joergensen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Rutgers Law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June, 2018	   							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Legacy 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Home brew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Customized 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Complex turnkey 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Complex Vendor 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Library management systems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Admissions systems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Career Placement systems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Student records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Financial aid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 automation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Customized 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above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Nothing works when you turn it on.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Locally Developed Applications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 bank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Online seating charts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WordPress?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Drupal?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LMS/Admissions/FA/Career placement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“Crisis” of Law I.T.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83348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Outsourcing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Competition for expertise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Interest!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Maintenance is not interesting.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Incremental improvement will not make a career.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Old code is not “cool”.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Debt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3999" y="1769040"/>
            <a:ext cx="8953765" cy="43840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1" y="1788904"/>
            <a:ext cx="4488632" cy="3984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98" y="2385322"/>
            <a:ext cx="4721095" cy="293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102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DejaVu Sans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Technical Debt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Elmer Masters</cp:lastModifiedBy>
  <cp:revision>8</cp:revision>
  <dcterms:created xsi:type="dcterms:W3CDTF">2018-05-24T15:10:16Z</dcterms:created>
  <dcterms:modified xsi:type="dcterms:W3CDTF">2018-06-08T16:57:51Z</dcterms:modified>
  <dc:language>en-US</dc:language>
</cp:coreProperties>
</file>